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4740-B4E1-4052-AE1D-01CA4EC9BEC7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1983-3F43-4756-9EA4-5F293C245C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547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4740-B4E1-4052-AE1D-01CA4EC9BEC7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1983-3F43-4756-9EA4-5F293C245C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484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4740-B4E1-4052-AE1D-01CA4EC9BEC7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1983-3F43-4756-9EA4-5F293C245C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483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4740-B4E1-4052-AE1D-01CA4EC9BEC7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1983-3F43-4756-9EA4-5F293C245C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944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4740-B4E1-4052-AE1D-01CA4EC9BEC7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1983-3F43-4756-9EA4-5F293C245C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255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4740-B4E1-4052-AE1D-01CA4EC9BEC7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1983-3F43-4756-9EA4-5F293C245C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996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4740-B4E1-4052-AE1D-01CA4EC9BEC7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1983-3F43-4756-9EA4-5F293C245C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809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4740-B4E1-4052-AE1D-01CA4EC9BEC7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1983-3F43-4756-9EA4-5F293C245C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190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4740-B4E1-4052-AE1D-01CA4EC9BEC7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1983-3F43-4756-9EA4-5F293C245C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101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4740-B4E1-4052-AE1D-01CA4EC9BEC7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1983-3F43-4756-9EA4-5F293C245C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435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4740-B4E1-4052-AE1D-01CA4EC9BEC7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1983-3F43-4756-9EA4-5F293C245C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93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34740-B4E1-4052-AE1D-01CA4EC9BEC7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51983-3F43-4756-9EA4-5F293C245C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321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8488C4"/>
            </a:gs>
            <a:gs pos="53000">
              <a:srgbClr val="D4DEFF"/>
            </a:gs>
            <a:gs pos="2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2592287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ОСНОВНЫЕ ВИДЫ УГРОЗ ИНФОРМАЦИОННОЙ БЕЗОПАСНОСТИ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53279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4000">
              <a:srgbClr val="8488C4"/>
            </a:gs>
            <a:gs pos="0">
              <a:srgbClr val="D4DEFF"/>
            </a:gs>
            <a:gs pos="57000">
              <a:srgbClr val="D4DE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/>
              <a:t>УГРОЗЫ</a:t>
            </a:r>
            <a:endParaRPr lang="ru-RU" sz="8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76872"/>
            <a:ext cx="8229600" cy="1828800"/>
          </a:xfrm>
        </p:spPr>
        <p:txBody>
          <a:bodyPr>
            <a:noAutofit/>
          </a:bodyPr>
          <a:lstStyle/>
          <a:p>
            <a:r>
              <a:rPr lang="ru-RU" sz="4400" dirty="0" smtClean="0"/>
              <a:t>КОМПЬЮТЕРНЫЕ </a:t>
            </a:r>
            <a:r>
              <a:rPr lang="ru-RU" sz="4400" dirty="0" smtClean="0"/>
              <a:t>ЭПИДЕМИИ</a:t>
            </a:r>
            <a:endParaRPr lang="ru-RU" sz="4400" dirty="0" smtClean="0"/>
          </a:p>
          <a:p>
            <a:r>
              <a:rPr lang="ru-RU" sz="4400" dirty="0" smtClean="0"/>
              <a:t>СПАМ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1413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4000">
              <a:srgbClr val="8488C4"/>
            </a:gs>
            <a:gs pos="0">
              <a:srgbClr val="D4DEFF"/>
            </a:gs>
            <a:gs pos="57000">
              <a:srgbClr val="D4DE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8000" b="1" dirty="0"/>
              <a:t>СПАМ</a:t>
            </a:r>
            <a:endParaRPr lang="ru-RU" sz="8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496944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/>
              <a:t>МАССОВАЯ НЕСАНКЦИОНИРОВАННАЯ АНОНИМНАЯ РАССЫЛКА РЕКЛАМЫ ПО СЕТИ ИНТЕРНЕТ</a:t>
            </a:r>
          </a:p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ЗАБИВАЕТ НЕНУЖНОЙ ИНФОРМАЦИЕЙ ЛИЧНЫЕ И СЛУЖЕБНЫЕ ПОЧТОВЫЕ ЯЩИКИ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36191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4000">
              <a:srgbClr val="8488C4"/>
            </a:gs>
            <a:gs pos="0">
              <a:srgbClr val="D4DEFF"/>
            </a:gs>
            <a:gs pos="57000">
              <a:srgbClr val="D4DE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Autofit/>
          </a:bodyPr>
          <a:lstStyle/>
          <a:p>
            <a:r>
              <a:rPr lang="ru-RU" sz="7200" b="1" dirty="0"/>
              <a:t>КОМПЬЮТЕРНЫЕ ЭПИДЕМИИ </a:t>
            </a:r>
            <a:endParaRPr lang="ru-RU" sz="7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140968"/>
            <a:ext cx="8229600" cy="32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МАССОВОЕ РАСПРОСТРАНЕНИЕ КОМПЬЮТЕРНЫХ ВИРУСОВ ПО СЕТИ ИНТЕРНЕТ С РАЗРУШЕНИЕМ ИНФОРМАЦИИ НА ЛИЧНЫХ И СЛУЖЕБНЫХ ЭВМ, И НАНОСЯЩЕЕ СУЩЕСТВЕННЫЙ УЩЕРБ ОРГАНИЗАЦИЯМ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700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4000">
              <a:srgbClr val="8488C4"/>
            </a:gs>
            <a:gs pos="0">
              <a:srgbClr val="D4DEFF"/>
            </a:gs>
            <a:gs pos="57000">
              <a:srgbClr val="D4DE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Autofit/>
          </a:bodyPr>
          <a:lstStyle/>
          <a:p>
            <a:r>
              <a:rPr lang="ru-RU" sz="7200" b="1" dirty="0"/>
              <a:t>КОМПЬЮТЕРНЫЕ ПРАВОНАРУШЕНИЯ </a:t>
            </a:r>
            <a:endParaRPr lang="ru-RU" sz="7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645024"/>
            <a:ext cx="8229600" cy="23328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ПРЕСТУПНЫЕ ДЕЯНИЯ ПРИ НАЛИЧИИ УМЫСЛА И СУЩЕСТВЕННОГО МАТЕРИАЛЬНОГО УЩЕРБА, НАНЕСЕННЫМ ГРАЖДАНАМ, ОРГАНИЗАЦИЯМ ИЛИ ГОСУДАРСТВУ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831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67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ОСНОВНЫЕ ВИДЫ УГРОЗ ИНФОРМАЦИОННОЙ БЕЗОПАСНОСТИ</vt:lpstr>
      <vt:lpstr>УГРОЗЫ</vt:lpstr>
      <vt:lpstr>СПАМ</vt:lpstr>
      <vt:lpstr>КОМПЬЮТЕРНЫЕ ЭПИДЕМИИ </vt:lpstr>
      <vt:lpstr>КОМПЬЮТЕРНЫЕ ПРАВОНАРУШЕНИЯ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DNA7 X86</dc:creator>
  <cp:lastModifiedBy>DNA7 X86</cp:lastModifiedBy>
  <cp:revision>11</cp:revision>
  <dcterms:created xsi:type="dcterms:W3CDTF">2019-01-18T08:32:26Z</dcterms:created>
  <dcterms:modified xsi:type="dcterms:W3CDTF">2019-01-19T07:01:54Z</dcterms:modified>
</cp:coreProperties>
</file>