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11F-0E46-44EB-848B-BD534FA981CB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3CB-9397-4E3A-AAB8-A35686D67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119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11F-0E46-44EB-848B-BD534FA981CB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3CB-9397-4E3A-AAB8-A35686D67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581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11F-0E46-44EB-848B-BD534FA981CB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3CB-9397-4E3A-AAB8-A35686D67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725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11F-0E46-44EB-848B-BD534FA981CB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3CB-9397-4E3A-AAB8-A35686D67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58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11F-0E46-44EB-848B-BD534FA981CB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3CB-9397-4E3A-AAB8-A35686D67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539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11F-0E46-44EB-848B-BD534FA981CB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3CB-9397-4E3A-AAB8-A35686D67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52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11F-0E46-44EB-848B-BD534FA981CB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3CB-9397-4E3A-AAB8-A35686D67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761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11F-0E46-44EB-848B-BD534FA981CB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3CB-9397-4E3A-AAB8-A35686D67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692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11F-0E46-44EB-848B-BD534FA981CB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3CB-9397-4E3A-AAB8-A35686D67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70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11F-0E46-44EB-848B-BD534FA981CB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3CB-9397-4E3A-AAB8-A35686D67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44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11F-0E46-44EB-848B-BD534FA981CB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6F3CB-9397-4E3A-AAB8-A35686D67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390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0711F-0E46-44EB-848B-BD534FA981CB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6F3CB-9397-4E3A-AAB8-A35686D67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54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280920" cy="1362075"/>
          </a:xfrm>
        </p:spPr>
        <p:txBody>
          <a:bodyPr>
            <a:noAutofit/>
          </a:bodyPr>
          <a:lstStyle/>
          <a:p>
            <a:r>
              <a:rPr lang="ru-RU" sz="7200" dirty="0" smtClean="0"/>
              <a:t>ОСНОВНЫЕ ПРОТОКОЛЫ </a:t>
            </a:r>
            <a:br>
              <a:rPr lang="ru-RU" sz="7200" dirty="0" smtClean="0"/>
            </a:br>
            <a:r>
              <a:rPr lang="ru-RU" sz="7200" dirty="0" smtClean="0"/>
              <a:t>СЕТИ ИНТЕРНЕТ</a:t>
            </a:r>
            <a:endParaRPr lang="ru-RU" sz="7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620688"/>
            <a:ext cx="7772400" cy="475252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703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ПРОТОКОЛ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560840" cy="4824536"/>
          </a:xfrm>
        </p:spPr>
        <p:txBody>
          <a:bodyPr>
            <a:no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МЕТОД </a:t>
            </a:r>
            <a:r>
              <a:rPr lang="ru-RU" dirty="0" smtClean="0">
                <a:solidFill>
                  <a:schemeClr val="tx1"/>
                </a:solidFill>
              </a:rPr>
              <a:t>ПЕРЕДАЧИ </a:t>
            </a:r>
            <a:r>
              <a:rPr lang="ru-RU" dirty="0" smtClean="0">
                <a:solidFill>
                  <a:schemeClr val="tx1"/>
                </a:solidFill>
              </a:rPr>
              <a:t>ДАННЫХ</a:t>
            </a:r>
          </a:p>
          <a:p>
            <a:pPr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НАБОР СОГЛАШЕНИЙ, ПРАВИЛ, ПРОЦЕДУР, СИГНАЛОВ, РЕГЛАМЕНТИРУЮЩИЙ ВЗАИМОДЕЙСТВИЕ МЕЖДУ УСТРОЙСТВАМИ ИЛИ ИНЫМИ ОБЪЕКТАМИ </a:t>
            </a:r>
          </a:p>
        </p:txBody>
      </p:sp>
    </p:spTree>
    <p:extLst>
      <p:ext uri="{BB962C8B-B14F-4D97-AF65-F5344CB8AC3E}">
        <p14:creationId xmlns:p14="http://schemas.microsoft.com/office/powerpoint/2010/main" val="1426717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IP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ОБЕСПЕЧИВАЕТ ДОСТАВКУ ИНФОРМАЦИИ ОТ КОМПЬЮТЕРА-ОТПРАВИТЕЛЯ К КОМПЬЮТЕРУ-ПОЛУЧАТЕЛЮ </a:t>
            </a:r>
          </a:p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МАРШРУТИЗАЦИЮ </a:t>
            </a:r>
            <a:r>
              <a:rPr lang="en-US" sz="4000" dirty="0" smtClean="0"/>
              <a:t>IP</a:t>
            </a:r>
            <a:r>
              <a:rPr lang="ru-RU" sz="4000" dirty="0" smtClean="0"/>
              <a:t>-ПАКЕТОВ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2931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000" b="1" dirty="0" smtClean="0"/>
              <a:t>ТСР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ОБЕСПЕЧИВАЕТ РАЗБИЕНИЕ ФАЙЛОВ </a:t>
            </a:r>
          </a:p>
          <a:p>
            <a:pPr marL="0" indent="0" algn="ctr">
              <a:buNone/>
            </a:pPr>
            <a:r>
              <a:rPr lang="ru-RU" sz="4000" dirty="0" smtClean="0"/>
              <a:t>НА </a:t>
            </a:r>
            <a:r>
              <a:rPr lang="en-US" sz="4000" dirty="0" smtClean="0"/>
              <a:t>IP</a:t>
            </a:r>
            <a:r>
              <a:rPr lang="ru-RU" sz="4000" dirty="0" smtClean="0"/>
              <a:t>-ПАКЕТЫ В ПРОЦЕССЕ ПЕРЕДАЧИ И СБОРКУ ФАЙЛОВ В ПРОЦЕССЕ ПОЛУЧЕНИЯ</a:t>
            </a:r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4000" dirty="0" smtClean="0"/>
              <a:t>ТРАНСПОРТНЫЙ ПРОТОКОЛ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95299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В ИНТЕРНЕТЕ КАЖДЫЙ УЗЛОВОЙ КОМПЬЮТЕР ИМЕЕТ </a:t>
            </a:r>
            <a:r>
              <a:rPr lang="ru-RU" sz="4000" b="1" dirty="0" smtClean="0"/>
              <a:t>ДВА </a:t>
            </a:r>
            <a:r>
              <a:rPr lang="ru-RU" sz="4000" b="1" dirty="0" smtClean="0"/>
              <a:t>АДРЕСА</a:t>
            </a:r>
          </a:p>
          <a:p>
            <a:pPr marL="0" indent="0">
              <a:buNone/>
            </a:pPr>
            <a:endParaRPr lang="ru-RU" sz="4000" b="1" dirty="0" smtClean="0"/>
          </a:p>
          <a:p>
            <a:r>
              <a:rPr lang="ru-RU" sz="4000" dirty="0" smtClean="0"/>
              <a:t>СЕТЕВОЙ (</a:t>
            </a:r>
            <a:r>
              <a:rPr lang="en-US" sz="4000" dirty="0" smtClean="0"/>
              <a:t>IP</a:t>
            </a:r>
            <a:r>
              <a:rPr lang="ru-RU" sz="4000" dirty="0" smtClean="0"/>
              <a:t>-АДРЕС</a:t>
            </a:r>
            <a:r>
              <a:rPr lang="ru-RU" sz="4000" dirty="0" smtClean="0"/>
              <a:t>)</a:t>
            </a:r>
          </a:p>
          <a:p>
            <a:endParaRPr lang="ru-RU" sz="4000" dirty="0" smtClean="0"/>
          </a:p>
          <a:p>
            <a:r>
              <a:rPr lang="ru-RU" sz="4000" dirty="0" smtClean="0"/>
              <a:t>ДОМЕННЫЙ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6151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IP</a:t>
            </a:r>
            <a:r>
              <a:rPr lang="ru-RU" b="1" dirty="0" smtClean="0"/>
              <a:t>-АДРЕС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СОСТОИТ ИЗ ЧЕТЫРЕХ </a:t>
            </a:r>
            <a:r>
              <a:rPr lang="ru-RU" sz="4000" dirty="0" smtClean="0"/>
              <a:t>ЧИСЕЛ</a:t>
            </a:r>
            <a:br>
              <a:rPr lang="ru-RU" sz="4000" dirty="0" smtClean="0"/>
            </a:br>
            <a:r>
              <a:rPr lang="ru-RU" sz="4000" dirty="0" smtClean="0"/>
              <a:t>ОТ </a:t>
            </a:r>
            <a:r>
              <a:rPr lang="ru-RU" sz="4000" dirty="0" smtClean="0"/>
              <a:t>0 ДО 255 </a:t>
            </a:r>
          </a:p>
          <a:p>
            <a:pPr marL="0" indent="0" algn="ctr">
              <a:buNone/>
            </a:pPr>
            <a:r>
              <a:rPr lang="ru-RU" sz="4000" dirty="0" smtClean="0"/>
              <a:t>НАПРИМЕР, 193, 125, 38 </a:t>
            </a:r>
          </a:p>
          <a:p>
            <a:pPr marL="0" indent="0" algn="ctr">
              <a:buNone/>
            </a:pPr>
            <a:r>
              <a:rPr lang="ru-RU" sz="4000" dirty="0" smtClean="0"/>
              <a:t>СЕТЬ 193</a:t>
            </a:r>
          </a:p>
          <a:p>
            <a:pPr marL="0" indent="0" algn="ctr">
              <a:buNone/>
            </a:pPr>
            <a:r>
              <a:rPr lang="ru-RU" sz="4000" dirty="0" smtClean="0"/>
              <a:t>ПОДСЕТЬ 125</a:t>
            </a:r>
          </a:p>
          <a:p>
            <a:pPr marL="0" indent="0" algn="ctr">
              <a:buNone/>
            </a:pPr>
            <a:r>
              <a:rPr lang="ru-RU" sz="4000" dirty="0" smtClean="0"/>
              <a:t>ПОДСЕТЬ 5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95290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ВСЕ КОМПЬЮТЕРЫ В СЕТИ ОБРАЩАЮТСЯ ОДИН К ДРУГОМУ ТОЛЬКО ПО </a:t>
            </a:r>
            <a:r>
              <a:rPr lang="en-US" sz="4000" dirty="0" smtClean="0"/>
              <a:t>IP</a:t>
            </a:r>
            <a:r>
              <a:rPr lang="ru-RU" sz="4000" dirty="0" smtClean="0"/>
              <a:t>-АДРЕСУ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15327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83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ОСНОВНЫЕ ПРОТОКОЛЫ  СЕТИ ИНТЕРНЕТ</vt:lpstr>
      <vt:lpstr>ПРОТОКОЛ</vt:lpstr>
      <vt:lpstr>IP</vt:lpstr>
      <vt:lpstr>ТСР </vt:lpstr>
      <vt:lpstr>Презентация PowerPoint</vt:lpstr>
      <vt:lpstr>IP-АДРЕС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</dc:title>
  <dc:creator>DNA7 X86</dc:creator>
  <cp:lastModifiedBy>DNA7 X86</cp:lastModifiedBy>
  <cp:revision>12</cp:revision>
  <dcterms:created xsi:type="dcterms:W3CDTF">2019-01-18T07:31:06Z</dcterms:created>
  <dcterms:modified xsi:type="dcterms:W3CDTF">2019-01-19T07:42:45Z</dcterms:modified>
</cp:coreProperties>
</file>