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3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289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30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36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83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15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99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3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1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38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76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27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27E3D-0789-4E76-AE68-625962304705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6FD62-B042-4C85-9D33-BBC43EE2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1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ТРЕТИЙ ТУР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511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 err="1"/>
              <a:t>Backup</a:t>
            </a:r>
            <a:endParaRPr lang="ru-RU" sz="72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РЕЗЕРВНЫЙ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ДУБЛИРУЮЩИЙ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РЕЗЕРВНАЯ КОПИЯ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28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ЗАПАСНОЙ ВАРИАНТ (РЕЗЕРВНАЯ КОПИЯ) ДАННЫХ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5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 err="1"/>
              <a:t>Граббинг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214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 err="1"/>
              <a:t>Grabbing</a:t>
            </a:r>
            <a:endParaRPr lang="ru-RU" sz="72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СХВАТЫВАТЬ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ПРИСВАИВАТЬ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НАХАПАТЬ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39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НЕЗАКОННЫЙ ПЕРЕХВАТ </a:t>
            </a:r>
            <a:r>
              <a:rPr lang="ru-RU" dirty="0" smtClean="0"/>
              <a:t>ИНТЕРНЕТ ТРАФИКА ПОЛЬЗОВАТЕЛЕЙ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АВТОМАТИЧЕСКОЕ КОПИРОВАНИЕ </a:t>
            </a:r>
            <a:r>
              <a:rPr lang="ru-RU" dirty="0" smtClean="0"/>
              <a:t>КОНТЕНТА С САЙТОВ – ПРАВООБЛАДАТЕЛЕЙ С ЦЕЛЬЮ ЕГО РАЗМЕЩЕНИЯ НА СВОЕМ РЕСУРСЕ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124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/>
              <a:t>Даун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315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 err="1"/>
              <a:t>Down</a:t>
            </a:r>
            <a:endParaRPr lang="ru-RU" sz="72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Вниз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Наземь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80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ПРЕКРАЩЕНИЕ РАБОТЫ СЕРВЕРА, СТАНЦИИ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230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Модератор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418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Moderator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РЕГУЛЯТОР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РЕГУЛЯТОР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АРБИТР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ПОСРЕДНИК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05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err="1"/>
              <a:t>Бан</a:t>
            </a:r>
            <a:endParaRPr lang="ru-RU" sz="7200" b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0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ЧЕЛОВЕК, СЛЕДЯЩИЙ ЗА ПОРЯДКОМ НА ФОРУМЕ, САЙТЕ, КОНФЕРЕНЦИИ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400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Плагин 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31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Plug-in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Вставной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45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МИНИ ПРОГРАММА, ВСТРАИВАЕМАЯ В БОЛЕЕ КРУПНЫЕ ПРОГРАММНЫЕ ПРОДУКТЫ И РАСШИРЯЮЩАЯ ФУНКЦИОНАЛ ДАННОГО ПРОДУКТА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570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Тэг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166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Tag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Бирка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Ярлык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Ушко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Наконечник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213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ОСОБОЕ ФУНКЦИОНАЛЬНОЕ ТЕКСТОВОЕ СОЧЕТАНИЕ, ИСПОЛЬЗУЕМОЕ В ЯЗЫКАХ ПРОГРАММИРОВАНИЯ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354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Утилита</a:t>
            </a:r>
            <a:r>
              <a:rPr lang="ru-RU" dirty="0"/>
              <a:t>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51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Utility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ПОЛЕЗНОСТЬ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УТИЛИТАРНОСТЬ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ВЫГОДНОСТЬ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ПОЛЕЗНАЯ ВЕЩЬ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759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СЛУЖЕБНАЯ ПРОГРАММА, ОТВЕЧАЮЩАЯ ЗА ФУНКЦИИ НАСТРОЙКИ, ЗАЩИТЫ, ВОССТАНОВЛЕНИЯ, ОГРАНИЧЕНИЯ, КОНТРОЛЯ ПРОГРАММНОГО ОБЕСПЕЧЕНИЯ, В ЧАСТНОСТИ ОПЕРАЦИОННЫХ СИСТЕМ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15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 err="1"/>
              <a:t>Ban</a:t>
            </a:r>
            <a:endParaRPr lang="ru-RU" sz="72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запрет</a:t>
            </a:r>
          </a:p>
        </p:txBody>
      </p:sp>
    </p:spTree>
    <p:extLst>
      <p:ext uri="{BB962C8B-B14F-4D97-AF65-F5344CB8AC3E}">
        <p14:creationId xmlns:p14="http://schemas.microsoft.com/office/powerpoint/2010/main" val="729693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кэш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030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Cache</a:t>
            </a:r>
            <a:r>
              <a:rPr lang="ru-RU" dirty="0"/>
              <a:t>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Тайник</a:t>
            </a:r>
          </a:p>
          <a:p>
            <a:r>
              <a:rPr lang="ru-RU" dirty="0">
                <a:solidFill>
                  <a:srgbClr val="FF0000"/>
                </a:solidFill>
              </a:rPr>
              <a:t>тайный </a:t>
            </a:r>
            <a:r>
              <a:rPr lang="ru-RU" dirty="0" smtClean="0">
                <a:solidFill>
                  <a:srgbClr val="FF0000"/>
                </a:solidFill>
              </a:rPr>
              <a:t>склад</a:t>
            </a:r>
          </a:p>
          <a:p>
            <a:r>
              <a:rPr lang="ru-RU" dirty="0">
                <a:solidFill>
                  <a:srgbClr val="FF0000"/>
                </a:solidFill>
              </a:rPr>
              <a:t>запас </a:t>
            </a:r>
            <a:r>
              <a:rPr lang="ru-RU" dirty="0" smtClean="0">
                <a:solidFill>
                  <a:srgbClr val="FF0000"/>
                </a:solidFill>
              </a:rPr>
              <a:t>провианта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9559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СВЕРХОПЕРАТИВНАЯ ПАМЯТЬ, КОТОРАЯ МОЖЕТ БЫТЬ ЗАПРОШЕНА С НАИБОЛЬШЕЙ ВЕРОЯТНОСТЬЮ 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410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CSS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707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каскадные таблицы стилей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CASCADING STYLE SHEETS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475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Это специальная технология, с помощью которой можно управлять шаблоном и внешним видом сайта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876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Ноутбук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0505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err="1"/>
              <a:t>notebook</a:t>
            </a:r>
            <a:r>
              <a:rPr lang="ru-RU" dirty="0"/>
              <a:t> 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БЛОКНОТ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ТЕТРАДЬ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ЗАПИСНАЯ КНИЖКА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6224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ПЕРЕНОСНОЙ ПЕРСОНАЛЬНЫЙ КОМПЬЮТЕР, В КОРПУСЕ КОТОРОГО ОБЪЕДИНЕНЫ ТИПИЧНЫЕ КОМПОНЕНТЫ ПК, ВКЛЮЧАЯ ДИСПЛЕЙ, КЛАВИАТУРУ И УСТРОЙСТВО УКАЗАНИЯ (ОБЫЧНО СЕНСОРНАЯ ПАНЕЛЬ, ИЛИ ТАЧПАД), А ТАКЖЕ АККУМУЛЯТОРНЫЕ БАТАРЕИ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57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Эксель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18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НАКАЗАНИЕ ПОЛЬЗОВАТЕЛЯ РАЗЛИЧНОЙ СТЕПЕНИ ТЯЖЕСТИ</a:t>
            </a:r>
            <a:br>
              <a:rPr lang="ru-RU" b="1" dirty="0" smtClean="0"/>
            </a:br>
            <a:r>
              <a:rPr lang="ru-RU" b="1" dirty="0" smtClean="0"/>
              <a:t>ЗАПРЕТ ПИСАТЬ НА ФОРУМЕ </a:t>
            </a:r>
            <a:br>
              <a:rPr lang="ru-RU" b="1" dirty="0" smtClean="0"/>
            </a:br>
            <a:r>
              <a:rPr lang="ru-RU" b="1" dirty="0" smtClean="0"/>
              <a:t>ЗАПРЕТ РАЗМЕЩЕНИЯ ДАННЫХ </a:t>
            </a:r>
            <a:br>
              <a:rPr lang="ru-RU" b="1" dirty="0" smtClean="0"/>
            </a:br>
            <a:r>
              <a:rPr lang="ru-RU" b="1" dirty="0" smtClean="0"/>
              <a:t>НА СВОЕМ САЙТЕ</a:t>
            </a:r>
            <a:endParaRPr lang="ru-RU" b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2198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err="1"/>
              <a:t>Excel</a:t>
            </a:r>
            <a:r>
              <a:rPr lang="ru-RU" dirty="0"/>
              <a:t>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fontScale="85000" lnSpcReduction="20000"/>
          </a:bodyPr>
          <a:lstStyle/>
          <a:p>
            <a:r>
              <a:rPr lang="ru-RU" sz="4700" dirty="0" smtClean="0">
                <a:solidFill>
                  <a:srgbClr val="FF0000"/>
                </a:solidFill>
              </a:rPr>
              <a:t>Превосходить</a:t>
            </a:r>
          </a:p>
          <a:p>
            <a:r>
              <a:rPr lang="ru-RU" sz="4700" dirty="0" smtClean="0">
                <a:solidFill>
                  <a:srgbClr val="FF0000"/>
                </a:solidFill>
              </a:rPr>
              <a:t>Выделяться</a:t>
            </a:r>
          </a:p>
          <a:p>
            <a:r>
              <a:rPr lang="ru-RU" sz="4700" dirty="0" smtClean="0">
                <a:solidFill>
                  <a:srgbClr val="FF0000"/>
                </a:solidFill>
              </a:rPr>
              <a:t>Изощряться</a:t>
            </a:r>
          </a:p>
          <a:p>
            <a:r>
              <a:rPr lang="ru-RU" sz="4700" dirty="0" smtClean="0">
                <a:solidFill>
                  <a:srgbClr val="FF0000"/>
                </a:solidFill>
              </a:rPr>
              <a:t>Выдаваться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5171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ПРОГРАММА ДЛЯ РАБОТЫ С ЭЛЕКТРОННЫМИ ТАБЛИЦАМИ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0748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Хлебные крошки</a:t>
            </a:r>
            <a:r>
              <a:rPr lang="ru-RU" dirty="0"/>
              <a:t>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086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err="1"/>
              <a:t>breadcrumbs</a:t>
            </a:r>
            <a:r>
              <a:rPr lang="ru-RU" dirty="0"/>
              <a:t> , </a:t>
            </a:r>
            <a:r>
              <a:rPr lang="ru-RU" i="1" dirty="0" err="1"/>
              <a:t>navigation</a:t>
            </a:r>
            <a:r>
              <a:rPr lang="ru-RU" dirty="0"/>
              <a:t>, </a:t>
            </a:r>
            <a:r>
              <a:rPr lang="ru-RU" i="1" dirty="0" err="1"/>
              <a:t>breadcrumb</a:t>
            </a:r>
            <a:r>
              <a:rPr lang="ru-RU" i="1" dirty="0"/>
              <a:t> </a:t>
            </a:r>
            <a:r>
              <a:rPr lang="ru-RU" i="1" dirty="0" err="1"/>
              <a:t>trails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часть пользовательского </a:t>
            </a:r>
            <a:r>
              <a:rPr lang="ru-RU" i="1" dirty="0">
                <a:solidFill>
                  <a:srgbClr val="FF0000"/>
                </a:solidFill>
              </a:rPr>
              <a:t>интерфейса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например веб-сайта), представленная в виде элементов навигации</a:t>
            </a:r>
          </a:p>
        </p:txBody>
      </p:sp>
    </p:spTree>
    <p:extLst>
      <p:ext uri="{BB962C8B-B14F-4D97-AF65-F5344CB8AC3E}">
        <p14:creationId xmlns:p14="http://schemas.microsoft.com/office/powerpoint/2010/main" val="36594281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ТЕРМИН "ХЛЕБНЫЕ КРОШКИ" БЫЛ ВЗЯТ ИЗ ОДНОЙ ДЕТСКОЙ СКАЗКИ БРАТЬЕВ ГРИММ - ИСТОРИИ О ТОМ, КАК ГРЕТЕЛЬ И ГЕНЗЕЛЬ СМОГЛИ ОТЫСКАТЬ ДОРОГУ СРЕДИ ЛЕСА БЛАГОДАРЯ КРОШКАМ ХЛЕБА, ОСТАВЛЕННЫМ В ПУТИ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0168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ЧАЩЕ ВСЕГО ХЛЕБНЫЕ КРОШКИ РАСПОЛАГАЮТ В ВЕРХНЕЙ ЧАСТИ СТРАНИЦЫ, ГДЕ ВИЗУАЛЬНО ОНИ НАИБОЛЕЕ ЗАМЕТНЫ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639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 err="1"/>
              <a:t>Фрилансер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6828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 err="1"/>
              <a:t>freelancer</a:t>
            </a:r>
            <a:r>
              <a:rPr lang="ru-RU" dirty="0"/>
              <a:t>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свободный художник</a:t>
            </a:r>
          </a:p>
        </p:txBody>
      </p:sp>
    </p:spTree>
    <p:extLst>
      <p:ext uri="{BB962C8B-B14F-4D97-AF65-F5344CB8AC3E}">
        <p14:creationId xmlns:p14="http://schemas.microsoft.com/office/powerpoint/2010/main" val="33061132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ЧЕЛОВЕК, ВЫПОЛНЯЮЩИЙ РАБОТУ БЕЗ ЗАКЛЮЧЕНИЯ ДОЛГОВРЕМЕННОГО ДОГОВОРА С РАБОТОДАТЕЛЕМ, НАНИМАЕМЫЙ ТОЛЬКО ДЛЯ ВЫПОЛНЕНИЯ ОПРЕДЕЛЁННОГО ПЕРЕЧНЯ РАБОТ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708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82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/>
              <a:t>Баг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925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9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 err="1"/>
              <a:t>Bug</a:t>
            </a:r>
            <a:endParaRPr lang="ru-RU" sz="72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ОШИБКА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88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dirty="0"/>
              <a:t>Жук</a:t>
            </a:r>
            <a:br>
              <a:rPr lang="ru-RU" sz="7200" b="1" dirty="0"/>
            </a:br>
            <a:r>
              <a:rPr lang="ru-RU" sz="7200" b="1" dirty="0"/>
              <a:t>вирус</a:t>
            </a:r>
            <a:br>
              <a:rPr lang="ru-RU" sz="7200" b="1" dirty="0"/>
            </a:br>
            <a:r>
              <a:rPr lang="ru-RU" sz="7200" b="1" dirty="0"/>
              <a:t>помешательство</a:t>
            </a: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2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ОШИБКА,</a:t>
            </a:r>
            <a:r>
              <a:rPr lang="ru-RU" dirty="0" smtClean="0">
                <a:solidFill>
                  <a:srgbClr val="FF0000"/>
                </a:solidFill>
              </a:rPr>
              <a:t> НЕ ДОЛЖНОЕ ПОВЕДЕНИЕ ПРОГРАММЫ, ИГРЫ ИЛИ ЧЕГО-ЛИБО ЕЩЕ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1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dirty="0" err="1"/>
              <a:t>Бэкап</a:t>
            </a:r>
            <a:endParaRPr lang="ru-RU" sz="72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116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313</Words>
  <Application>Microsoft Office PowerPoint</Application>
  <PresentationFormat>Экран (4:3)</PresentationFormat>
  <Paragraphs>84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ТРЕТИЙ ТУР</vt:lpstr>
      <vt:lpstr>Бан</vt:lpstr>
      <vt:lpstr>Ban</vt:lpstr>
      <vt:lpstr>НАКАЗАНИЕ ПОЛЬЗОВАТЕЛЯ РАЗЛИЧНОЙ СТЕПЕНИ ТЯЖЕСТИ ЗАПРЕТ ПИСАТЬ НА ФОРУМЕ  ЗАПРЕТ РАЗМЕЩЕНИЯ ДАННЫХ  НА СВОЕМ САЙТЕ</vt:lpstr>
      <vt:lpstr>Баг</vt:lpstr>
      <vt:lpstr>Bug</vt:lpstr>
      <vt:lpstr>Жук вирус помешательство</vt:lpstr>
      <vt:lpstr>Презентация PowerPoint</vt:lpstr>
      <vt:lpstr>Бэкап</vt:lpstr>
      <vt:lpstr>Backup</vt:lpstr>
      <vt:lpstr>ЗАПАСНОЙ ВАРИАНТ (РЕЗЕРВНАЯ КОПИЯ) ДАННЫХ</vt:lpstr>
      <vt:lpstr>Граббинг </vt:lpstr>
      <vt:lpstr>Grabbing</vt:lpstr>
      <vt:lpstr>НЕЗАКОННЫЙ ПЕРЕХВАТ ИНТЕРНЕТ ТРАФИКА ПОЛЬЗОВАТЕЛЕЙ АВТОМАТИЧЕСКОЕ КОПИРОВАНИЕ КОНТЕНТА С САЙТОВ – ПРАВООБЛАДАТЕЛЕЙ С ЦЕЛЬЮ ЕГО РАЗМЕЩЕНИЯ НА СВОЕМ РЕСУРСЕ</vt:lpstr>
      <vt:lpstr>Даун </vt:lpstr>
      <vt:lpstr>Down</vt:lpstr>
      <vt:lpstr>ПРЕКРАЩЕНИЕ РАБОТЫ СЕРВЕРА, СТАНЦИИ</vt:lpstr>
      <vt:lpstr>Модератор</vt:lpstr>
      <vt:lpstr>Moderator</vt:lpstr>
      <vt:lpstr>ЧЕЛОВЕК, СЛЕДЯЩИЙ ЗА ПОРЯДКОМ НА ФОРУМЕ, САЙТЕ, КОНФЕРЕНЦИИ</vt:lpstr>
      <vt:lpstr>Плагин </vt:lpstr>
      <vt:lpstr>Plug-in</vt:lpstr>
      <vt:lpstr>МИНИ ПРОГРАММА, ВСТРАИВАЕМАЯ В БОЛЕЕ КРУПНЫЕ ПРОГРАММНЫЕ ПРОДУКТЫ И РАСШИРЯЮЩАЯ ФУНКЦИОНАЛ ДАННОГО ПРОДУКТА</vt:lpstr>
      <vt:lpstr>Тэг</vt:lpstr>
      <vt:lpstr>Tag</vt:lpstr>
      <vt:lpstr>ОСОБОЕ ФУНКЦИОНАЛЬНОЕ ТЕКСТОВОЕ СОЧЕТАНИЕ, ИСПОЛЬЗУЕМОЕ В ЯЗЫКАХ ПРОГРАММИРОВАНИЯ</vt:lpstr>
      <vt:lpstr>Утилита </vt:lpstr>
      <vt:lpstr>Utility</vt:lpstr>
      <vt:lpstr>СЛУЖЕБНАЯ ПРОГРАММА, ОТВЕЧАЮЩАЯ ЗА ФУНКЦИИ НАСТРОЙКИ, ЗАЩИТЫ, ВОССТАНОВЛЕНИЯ, ОГРАНИЧЕНИЯ, КОНТРОЛЯ ПРОГРАММНОГО ОБЕСПЕЧЕНИЯ, В ЧАСТНОСТИ ОПЕРАЦИОННЫХ СИСТЕМ</vt:lpstr>
      <vt:lpstr>кэш</vt:lpstr>
      <vt:lpstr>Cache </vt:lpstr>
      <vt:lpstr>СВЕРХОПЕРАТИВНАЯ ПАМЯТЬ, КОТОРАЯ МОЖЕТ БЫТЬ ЗАПРОШЕНА С НАИБОЛЬШЕЙ ВЕРОЯТНОСТЬЮ </vt:lpstr>
      <vt:lpstr>CSS </vt:lpstr>
      <vt:lpstr>каскадные таблицы стилей</vt:lpstr>
      <vt:lpstr>Это специальная технология, с помощью которой можно управлять шаблоном и внешним видом сайта</vt:lpstr>
      <vt:lpstr>Ноутбук </vt:lpstr>
      <vt:lpstr>notebook </vt:lpstr>
      <vt:lpstr>ПЕРЕНОСНОЙ ПЕРСОНАЛЬНЫЙ КОМПЬЮТЕР, В КОРПУСЕ КОТОРОГО ОБЪЕДИНЕНЫ ТИПИЧНЫЕ КОМПОНЕНТЫ ПК, ВКЛЮЧАЯ ДИСПЛЕЙ, КЛАВИАТУРУ И УСТРОЙСТВО УКАЗАНИЯ (ОБЫЧНО СЕНСОРНАЯ ПАНЕЛЬ, ИЛИ ТАЧПАД), А ТАКЖЕ АККУМУЛЯТОРНЫЕ БАТАРЕИ</vt:lpstr>
      <vt:lpstr>Эксель </vt:lpstr>
      <vt:lpstr>Excel </vt:lpstr>
      <vt:lpstr>ПРОГРАММА ДЛЯ РАБОТЫ С ЭЛЕКТРОННЫМИ ТАБЛИЦАМИ</vt:lpstr>
      <vt:lpstr>Хлебные крошки </vt:lpstr>
      <vt:lpstr>breadcrumbs , navigation, breadcrumb trails</vt:lpstr>
      <vt:lpstr>ТЕРМИН "ХЛЕБНЫЕ КРОШКИ" БЫЛ ВЗЯТ ИЗ ОДНОЙ ДЕТСКОЙ СКАЗКИ БРАТЬЕВ ГРИММ - ИСТОРИИ О ТОМ, КАК ГРЕТЕЛЬ И ГЕНЗЕЛЬ СМОГЛИ ОТЫСКАТЬ ДОРОГУ СРЕДИ ЛЕСА БЛАГОДАРЯ КРОШКАМ ХЛЕБА, ОСТАВЛЕННЫМ В ПУТИ</vt:lpstr>
      <vt:lpstr>ЧАЩЕ ВСЕГО ХЛЕБНЫЕ КРОШКИ РАСПОЛАГАЮТ В ВЕРХНЕЙ ЧАСТИ СТРАНИЦЫ, ГДЕ ВИЗУАЛЬНО ОНИ НАИБОЛЕЕ ЗАМЕТНЫ</vt:lpstr>
      <vt:lpstr>Фрилансер </vt:lpstr>
      <vt:lpstr>freelancer </vt:lpstr>
      <vt:lpstr>ЧЕЛОВЕК, ВЫПОЛНЯЮЩИЙ РАБОТУ БЕЗ ЗАКЛЮЧЕНИЯ ДОЛГОВРЕМЕННОГО ДОГОВОРА С РАБОТОДАТЕЛЕМ, НАНИМАЕМЫЙ ТОЛЬКО ДЛЯ ВЫПОЛНЕНИЯ ОПРЕДЕЛЁННОГО ПЕРЕЧНЯ РАБОТ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ТРЕТИЙ ТУР</dc:title>
  <dc:creator>Маргарита</dc:creator>
  <cp:lastModifiedBy>Маргарита</cp:lastModifiedBy>
  <cp:revision>7</cp:revision>
  <dcterms:created xsi:type="dcterms:W3CDTF">2019-02-12T18:31:53Z</dcterms:created>
  <dcterms:modified xsi:type="dcterms:W3CDTF">2019-02-12T20:26:36Z</dcterms:modified>
</cp:coreProperties>
</file>